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155390" y="607516"/>
            <a:ext cx="2351927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الثاني  والعشرون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186541"/>
              </p:ext>
            </p:extLst>
          </p:nvPr>
        </p:nvGraphicFramePr>
        <p:xfrm>
          <a:off x="347472" y="1235593"/>
          <a:ext cx="11301984" cy="847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يُجري عمليات شراء مواد وأدوات تنسيق الزهور عن طريق الدفع المباشر   و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ستخدام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آ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لة  الدفع الالكتروني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يُنفّذ عمليات البيع والشراء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بيع وشراء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يزور الطلاب  بإشرف </a:t>
            </a:r>
            <a:r>
              <a:rPr lang="ar-AE" sz="2000" b="1"/>
              <a:t>المعلم لمحل خارجي للزهور لشراء مواد وأدوات تنسيق الزهور  </a:t>
            </a:r>
            <a:r>
              <a:rPr lang="ar-AE" sz="2000" b="1" dirty="0"/>
              <a:t>...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SUAAD KHALFAN AMER SAEED AL AMERI</cp:lastModifiedBy>
  <cp:revision>15</cp:revision>
  <dcterms:created xsi:type="dcterms:W3CDTF">2024-07-11T12:32:29Z</dcterms:created>
  <dcterms:modified xsi:type="dcterms:W3CDTF">2024-08-20T08:38:22Z</dcterms:modified>
</cp:coreProperties>
</file>